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5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/>
    <p:restoredTop sz="94653"/>
  </p:normalViewPr>
  <p:slideViewPr>
    <p:cSldViewPr snapToGrid="0" showGuides="1">
      <p:cViewPr varScale="1">
        <p:scale>
          <a:sx n="165" d="100"/>
          <a:sy n="165" d="100"/>
        </p:scale>
        <p:origin x="752" y="192"/>
      </p:cViewPr>
      <p:guideLst>
        <p:guide orient="horz" pos="1026"/>
        <p:guide pos="2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28/04/2023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5892</TotalTime>
  <Words>77</Words>
  <Application>Microsoft Macintosh PowerPoint</Application>
  <PresentationFormat>Widescreen</PresentationFormat>
  <Paragraphs>52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59</cp:revision>
  <dcterms:created xsi:type="dcterms:W3CDTF">2023-03-20T12:09:32Z</dcterms:created>
  <dcterms:modified xsi:type="dcterms:W3CDTF">2023-04-28T14:08:51Z</dcterms:modified>
</cp:coreProperties>
</file>